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8013A-7670-4431-A878-282AAEF16692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84A43-7909-4AA6-9121-B907DA88A8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84A43-7909-4AA6-9121-B907DA88A830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ÐÐ°ÑÑÐ¸Ð½ÐºÐ¸ Ð¿Ð¾ Ð·Ð°Ð¿ÑÐ¾ÑÑ Ð¼Ð¸Ñ Ð±ÐµÐ· Ð¶ÐµÑÑÐ¾ÐºÐ¾ÑÑÐ¸ Ð¸ Ð½Ð°ÑÐ¸Ð»Ð¸Ñ Ð¿ÑÐµÐ·ÐµÐ½ÑÐ°ÑÐ¸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/>
          </a:p>
        </p:txBody>
      </p:sp>
      <p:pic>
        <p:nvPicPr>
          <p:cNvPr id="5122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 b="6068"/>
          <a:stretch>
            <a:fillRect/>
          </a:stretch>
        </p:blipFill>
        <p:spPr bwMode="auto">
          <a:xfrm>
            <a:off x="323528" y="260648"/>
            <a:ext cx="8424936" cy="626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Ð°ÑÑÐ¸Ð½ÐºÐ¸ Ð¿Ð¾ Ð·Ð°Ð¿ÑÐ¾ÑÑ ÐºÐ°ÑÑÐ¸Ð½ÐºÐ¸ ÑÐµÐ¼ÑÐ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32656"/>
            <a:ext cx="8964488" cy="6096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363272" cy="3312368"/>
          </a:xfrm>
          <a:solidFill>
            <a:schemeClr val="tx2">
              <a:lumMod val="20000"/>
              <a:lumOff val="80000"/>
              <a:alpha val="53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«Надо так воспитывать ребенка, чтобы  один суровый взгляд обычно ласковой матери  уже становился для него наказанием. И будет прекрасно, если вам не потребуется  других мер воздействия».</a:t>
            </a:r>
            <a:r>
              <a:rPr lang="ru-RU" sz="3200" dirty="0" smtClean="0">
                <a:solidFill>
                  <a:srgbClr val="002060"/>
                </a:solidFill>
              </a:rPr>
              <a:t>  </a:t>
            </a:r>
            <a:r>
              <a:rPr lang="ru-RU" sz="3200" dirty="0" smtClean="0">
                <a:solidFill>
                  <a:srgbClr val="002060"/>
                </a:solidFill>
              </a:rPr>
              <a:t>В.Белинский</a:t>
            </a:r>
            <a:r>
              <a:rPr lang="ru-RU" sz="3200" dirty="0" smtClean="0"/>
              <a:t> 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Ð°ÑÑÐ¸Ð½ÐºÐ¸ Ð¿Ð¾ Ð·Ð°Ð¿ÑÐ¾ÑÑ ÐºÐ°ÑÑÐ¸Ð½ÐºÐ¸ ÑÐµÐ¼Ñ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-27384"/>
            <a:ext cx="9191651" cy="688538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1309"/>
            <a:ext cx="8219256" cy="4093915"/>
          </a:xfrm>
          <a:solidFill>
            <a:schemeClr val="accent2">
              <a:lumMod val="20000"/>
              <a:lumOff val="80000"/>
              <a:alpha val="39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	Жизнь </a:t>
            </a:r>
            <a:r>
              <a:rPr lang="ru-RU" b="1" i="1" dirty="0" smtClean="0">
                <a:solidFill>
                  <a:schemeClr val="bg1"/>
                </a:solidFill>
              </a:rPr>
              <a:t>- сложная штука, где хитро перемешаны добро и зло, честь и предательство, гуманность и жестокость, насилие и любовь. Сегодня мы постараемся наметить ориентиры, которые помогут вам разграничивать данные понятия и выбрать правильную дорогу в жизни.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ÐÐ°ÑÑÐ¸Ð½ÐºÐ¸ Ð¿Ð¾ Ð·Ð°Ð¿ÑÐ¾ÑÑ Ð¼Ð¸Ñ Ð±ÐµÐ· Ð¶ÐµÑÑÐ¾ÐºÐ¾ÑÑÐ¸ Ð¸ Ð½Ð°ÑÐ¸Ð»Ð¸Ñ ÐºÐ°ÑÑÐ¸Ð½ÐºÐ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8312"/>
            <a:ext cx="8229600" cy="139675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Каких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людей  в этом стихотворении можно назвать жестокими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916233"/>
            <a:ext cx="5752472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dirty="0" smtClean="0"/>
              <a:t>В чем проявляется жестокость? </a:t>
            </a:r>
            <a:endParaRPr lang="ru-RU" sz="3200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75656" y="2708920"/>
            <a:ext cx="6480720" cy="1296144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  <a:alpha val="74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Послушайте стихотворение и ответьте на вопросы.</a:t>
            </a:r>
            <a:endParaRPr lang="ru-RU" sz="3600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  <p:bldP spid="4" grpId="0" animBg="1"/>
      <p:bldP spid="4" grpId="1" animBg="1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6443"/>
            <a:ext cx="9144000" cy="694807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Ситуационные задания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139675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ситуация: Когда кто-то тебя </a:t>
            </a:r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нечаянно толкнул</a:t>
            </a:r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…</a:t>
            </a:r>
          </a:p>
          <a:p>
            <a:pPr>
              <a:buNone/>
            </a:pPr>
            <a:endParaRPr lang="ru-RU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3612015"/>
            <a:ext cx="63446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 ситуация: Когда кто-то тебя обозвал…</a:t>
            </a:r>
            <a:endParaRPr kumimoji="0" lang="ru-RU" sz="4000" b="1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39552" y="4692135"/>
            <a:ext cx="84861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 ситуация: Когда дети спорят из-за одной игрушки…</a:t>
            </a:r>
            <a:endParaRPr kumimoji="0" lang="ru-RU" sz="4000" b="1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49" grpId="0"/>
      <p:bldP spid="20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17032"/>
            <a:ext cx="8229600" cy="1872208"/>
          </a:xfrm>
          <a:solidFill>
            <a:schemeClr val="lt1">
              <a:alpha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Сейчас я прошу вас заполнить анкету и высказать свое мнение по каждому вопросу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003232" cy="12150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А как вы понимаете слово </a:t>
            </a:r>
            <a:r>
              <a:rPr lang="ru-RU" dirty="0" smtClean="0"/>
              <a:t>«добро»?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690917"/>
            <a:ext cx="8093306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Задание: обведите свою ладонь на листе бумаги и </a:t>
            </a:r>
          </a:p>
          <a:p>
            <a:pPr algn="ctr"/>
            <a:r>
              <a:rPr lang="ru-RU" sz="2800" dirty="0" smtClean="0"/>
              <a:t>на каждом пальце напишите  5 синонимов добра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Экран (4:3)</PresentationFormat>
  <Paragraphs>14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«Надо так воспитывать ребенка, чтобы  один суровый взгляд обычно ласковой матери  уже становился для него наказанием. И будет прекрасно, если вам не потребуется  других мер воздействия».  В.Белинский </vt:lpstr>
      <vt:lpstr>Слайд 4</vt:lpstr>
      <vt:lpstr>Слайд 5</vt:lpstr>
      <vt:lpstr>Ситуационные задания</vt:lpstr>
      <vt:lpstr>Сейчас я прошу вас заполнить анкету и высказать свое мнение по каждому вопросу.</vt:lpstr>
      <vt:lpstr>А как вы понимаете слово «добро»?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вп</cp:lastModifiedBy>
  <cp:revision>1</cp:revision>
  <dcterms:modified xsi:type="dcterms:W3CDTF">2018-11-22T05:10:30Z</dcterms:modified>
</cp:coreProperties>
</file>