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08013A-7670-4431-A878-282AAEF16692}" type="datetimeFigureOut">
              <a:rPr lang="ru-RU" smtClean="0"/>
              <a:t>22.11.2018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384A43-7909-4AA6-9121-B907DA88A83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384A43-7909-4AA6-9121-B907DA88A830}" type="slidenum">
              <a:rPr lang="ru-RU" smtClean="0"/>
              <a:t>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22.11.2018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 descr="ÐÐ°ÑÑÐ¸Ð½ÐºÐ¸ Ð¿Ð¾ Ð·Ð°Ð¿ÑÐ¾ÑÑ Ð¼Ð¸Ñ Ð±ÐµÐ· Ð¶ÐµÑÑÐ¾ÐºÐ¾ÑÑÐ¸ Ð¸ Ð½Ð°ÑÐ¸Ð»Ð¸Ñ Ð¿ÑÐµÐ·ÐµÐ½ÑÐ°ÑÐ¸Ñ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b="1" dirty="0"/>
          </a:p>
        </p:txBody>
      </p:sp>
      <p:pic>
        <p:nvPicPr>
          <p:cNvPr id="5122" name="Picture 2" descr="ÐÐ¾ÑÐ¾Ð¶ÐµÐµ Ð¸Ð·Ð¾Ð±ÑÐ°Ð¶ÐµÐ½Ð¸Ðµ"/>
          <p:cNvPicPr>
            <a:picLocks noChangeAspect="1" noChangeArrowheads="1"/>
          </p:cNvPicPr>
          <p:nvPr/>
        </p:nvPicPr>
        <p:blipFill>
          <a:blip r:embed="rId3" cstate="print"/>
          <a:srcRect b="6068"/>
          <a:stretch>
            <a:fillRect/>
          </a:stretch>
        </p:blipFill>
        <p:spPr bwMode="auto">
          <a:xfrm>
            <a:off x="323528" y="260648"/>
            <a:ext cx="8424936" cy="62646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ÐÐ°ÑÑÐ¸Ð½ÐºÐ¸ Ð¿Ð¾ Ð·Ð°Ð¿ÑÐ¾ÑÑ ÐºÐ°ÑÑÐ¸Ð½ÐºÐ¸ ÑÐµÐ¼ÑÐ¸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332656"/>
            <a:ext cx="8964488" cy="6096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363272" cy="3312368"/>
          </a:xfrm>
          <a:solidFill>
            <a:schemeClr val="tx2">
              <a:lumMod val="20000"/>
              <a:lumOff val="80000"/>
              <a:alpha val="53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«Надо так воспитывать ребенка, чтобы  один суровый взгляд обычно ласковой матери  уже становился для него наказанием. И будет прекрасно, если вам не потребуется  других мер воздействия».</a:t>
            </a:r>
            <a:r>
              <a:rPr lang="ru-RU" sz="3200" dirty="0" smtClean="0">
                <a:solidFill>
                  <a:srgbClr val="002060"/>
                </a:solidFill>
              </a:rPr>
              <a:t>  </a:t>
            </a:r>
            <a:r>
              <a:rPr lang="ru-RU" sz="3200" dirty="0" smtClean="0">
                <a:solidFill>
                  <a:srgbClr val="002060"/>
                </a:solidFill>
              </a:rPr>
              <a:t>В.Белинский</a:t>
            </a:r>
            <a:r>
              <a:rPr lang="ru-RU" sz="3200" dirty="0" smtClean="0"/>
              <a:t> 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ÐÐ°ÑÑÐ¸Ð½ÐºÐ¸ Ð¿Ð¾ Ð·Ð°Ð¿ÑÐ¾ÑÑ ÐºÐ°ÑÑÐ¸Ð½ÐºÐ¸ ÑÐµÐ¼ÑÐ¸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6513" y="-27384"/>
            <a:ext cx="9191651" cy="6885384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1309"/>
            <a:ext cx="8219256" cy="4093915"/>
          </a:xfrm>
          <a:solidFill>
            <a:schemeClr val="accent2">
              <a:lumMod val="20000"/>
              <a:lumOff val="80000"/>
              <a:alpha val="39000"/>
            </a:schemeClr>
          </a:soli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/>
          <a:lstStyle/>
          <a:p>
            <a:pPr algn="ctr">
              <a:buNone/>
            </a:pPr>
            <a:r>
              <a:rPr lang="ru-RU" b="1" i="1" dirty="0" smtClean="0">
                <a:solidFill>
                  <a:schemeClr val="bg1"/>
                </a:solidFill>
              </a:rPr>
              <a:t>	Жизнь </a:t>
            </a:r>
            <a:r>
              <a:rPr lang="ru-RU" b="1" i="1" dirty="0" smtClean="0">
                <a:solidFill>
                  <a:schemeClr val="bg1"/>
                </a:solidFill>
              </a:rPr>
              <a:t>- сложная штука, где хитро перемешаны добро и зло, честь и предательство, гуманность и жестокость, насилие и любовь. Сегодня мы постараемся наметить ориентиры, которые помогут вам разграничивать данные понятия и выбрать правильную дорогу в жизни.</a:t>
            </a:r>
            <a:endParaRPr lang="ru-RU" b="1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8" name="Picture 4" descr="ÐÐ°ÑÑÐ¸Ð½ÐºÐ¸ Ð¿Ð¾ Ð·Ð°Ð¿ÑÐ¾ÑÑ Ð¼Ð¸Ñ Ð±ÐµÐ· Ð¶ÐµÑÑÐ¾ÐºÐ¾ÑÑÐ¸ Ð¸ Ð½Ð°ÑÐ¸Ð»Ð¸Ñ ÐºÐ°ÑÑÐ¸Ð½ÐºÐ¸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08312"/>
            <a:ext cx="8229600" cy="1396752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 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Каких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людей  в этом стихотворении можно назвать жестокими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?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619672" y="2916233"/>
            <a:ext cx="5752472" cy="58477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sz="3200" dirty="0" smtClean="0"/>
              <a:t>В чем проявляется жестокость? </a:t>
            </a:r>
            <a:endParaRPr lang="ru-RU" sz="3200" dirty="0" smtClean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475656" y="2708920"/>
            <a:ext cx="6480720" cy="1296144"/>
          </a:xfrm>
          <a:prstGeom prst="roundRect">
            <a:avLst>
              <a:gd name="adj" fmla="val 50000"/>
            </a:avLst>
          </a:prstGeom>
          <a:solidFill>
            <a:schemeClr val="accent1">
              <a:lumMod val="20000"/>
              <a:lumOff val="80000"/>
              <a:alpha val="74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i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Послушайте стихотворение и ответьте на вопросы.</a:t>
            </a:r>
            <a:endParaRPr lang="ru-RU" sz="3600" i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1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3" grpId="1" build="p" animBg="1"/>
      <p:bldP spid="4" grpId="0" animBg="1"/>
      <p:bldP spid="4" grpId="1" animBg="1"/>
      <p:bldP spid="6" grpId="0" animBg="1"/>
      <p:bldP spid="6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ÐÐ¾ÑÐ¾Ð¶ÐµÐµ Ð¸Ð·Ð¾Ð±ÑÐ°Ð¶ÐµÐ½Ð¸Ðµ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06443"/>
            <a:ext cx="9144000" cy="6948079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Ситуационные задания</a:t>
            </a:r>
            <a:endParaRPr lang="ru-RU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8232"/>
            <a:ext cx="8229600" cy="1396752"/>
          </a:xfrm>
        </p:spPr>
        <p:txBody>
          <a:bodyPr/>
          <a:lstStyle/>
          <a:p>
            <a:pPr>
              <a:buNone/>
            </a:pPr>
            <a:r>
              <a:rPr lang="ru-RU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 ситуация: Когда кто-то тебя </a:t>
            </a:r>
            <a:r>
              <a:rPr lang="ru-RU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нечаянно толкнул</a:t>
            </a:r>
            <a:r>
              <a:rPr lang="ru-RU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…</a:t>
            </a:r>
          </a:p>
          <a:p>
            <a:pPr>
              <a:buNone/>
            </a:pPr>
            <a:endParaRPr lang="ru-RU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467544" y="3612015"/>
            <a:ext cx="634468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 ситуация: Когда кто-то тебя обозвал…</a:t>
            </a:r>
            <a:endParaRPr kumimoji="0" lang="ru-RU" sz="4000" b="1" i="0" u="none" strike="noStrike" normalizeH="0" baseline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539552" y="4692135"/>
            <a:ext cx="848610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3 ситуация: Когда дети спорят из-за одной игрушки…</a:t>
            </a:r>
            <a:endParaRPr kumimoji="0" lang="ru-RU" sz="4000" b="1" i="0" u="none" strike="noStrike" normalizeH="0" baseline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2049" grpId="0"/>
      <p:bldP spid="205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ÐÐ¾ÑÐ¾Ð¶ÐµÐµ Ð¸Ð·Ð¾Ð±ÑÐ°Ð¶ÐµÐ½Ð¸Ðµ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717032"/>
            <a:ext cx="8229600" cy="1872208"/>
          </a:xfrm>
          <a:solidFill>
            <a:schemeClr val="lt1">
              <a:alpha val="6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Сейчас я прошу вас заполнить анкету и высказать свое мнение по каждому вопросу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ÐÐ¾ÑÐ¾Ð¶ÐµÐµ Ð¸Ð·Ð¾Ð±ÑÐ°Ð¶ÐµÐ½Ð¸Ðµ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85384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492896"/>
            <a:ext cx="8003232" cy="121500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А как вы понимаете слово </a:t>
            </a:r>
            <a:r>
              <a:rPr lang="ru-RU" dirty="0" smtClean="0"/>
              <a:t>«добро»?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395536" y="2690917"/>
            <a:ext cx="8093306" cy="95410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Задание: обведите свою ладонь на листе бумаги и </a:t>
            </a:r>
          </a:p>
          <a:p>
            <a:pPr algn="ctr"/>
            <a:r>
              <a:rPr lang="ru-RU" sz="2800" dirty="0" smtClean="0"/>
              <a:t>на каждом пальце напишите  5 синонимов добра 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4" grpId="0" animBg="1"/>
      <p:bldP spid="4" grpId="1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90</Words>
  <Application>Microsoft Office PowerPoint</Application>
  <PresentationFormat>Экран (4:3)</PresentationFormat>
  <Paragraphs>14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Слайд 1</vt:lpstr>
      <vt:lpstr>Слайд 2</vt:lpstr>
      <vt:lpstr>«Надо так воспитывать ребенка, чтобы  один суровый взгляд обычно ласковой матери  уже становился для него наказанием. И будет прекрасно, если вам не потребуется  других мер воздействия».  В.Белинский </vt:lpstr>
      <vt:lpstr>Слайд 4</vt:lpstr>
      <vt:lpstr>Слайд 5</vt:lpstr>
      <vt:lpstr>Ситуационные задания</vt:lpstr>
      <vt:lpstr>Сейчас я прошу вас заполнить анкету и высказать свое мнение по каждому вопросу.</vt:lpstr>
      <vt:lpstr>А как вы понимаете слово «добро»?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вп</cp:lastModifiedBy>
  <cp:revision>1</cp:revision>
  <dcterms:modified xsi:type="dcterms:W3CDTF">2018-11-22T05:10:30Z</dcterms:modified>
</cp:coreProperties>
</file>